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63" r:id="rId6"/>
    <p:sldId id="264" r:id="rId7"/>
    <p:sldId id="265" r:id="rId8"/>
    <p:sldId id="269" r:id="rId9"/>
    <p:sldId id="266" r:id="rId10"/>
    <p:sldId id="267" r:id="rId11"/>
    <p:sldId id="268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61106-D912-4CAF-B713-E9E6DB477649}" v="33" dt="2023-04-28T10:48:37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3783B-DA27-48F3-9DAF-AAEA5162BC0A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06146-4A1B-47BC-AFBB-88AA6169B1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86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1C45-680D-596E-4982-EF80AC874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279CE1-FC04-B8FF-8A1F-DDD7B5A9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7C30F-0735-3DB5-0BE7-D1E0B099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925FF-46A0-10F8-E2B9-6418778C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C763-8A8F-6BC0-22B4-CD0F225E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8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91974-B195-BF98-5073-23E68B1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DD7BA-0360-CACE-4CB8-19EE85EFD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33F12-0DB0-E49A-6B5C-A1A3E0C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D4F31-2017-413E-FE33-06B1A222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BBE85-7EF0-ACF2-2EBF-F76DEFEB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67E6DE-A44E-6518-3E08-87EEAC061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21BB4-8EA8-CC87-4316-8C3D437C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9278-A34E-0120-41F6-0C2B0292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0EAF2-5B23-7EA4-07A0-EC26F6C1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9C883-E98E-2AB5-8049-5D9EAB3F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BFA0-4B51-8C41-B239-4C56B1AB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9F424-2261-8E39-099D-D098C6E3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0662E-DDFC-34B9-88C9-0A5A8B6D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653C-4F1C-255E-952C-F6571047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BD98-05CA-8220-FEAC-DA77AB7C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5E496-5FE4-E765-DFA4-C525E9A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2372F-3448-CAF9-B4B7-A359929F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01CC0-86E0-21FD-F37E-D58D6987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944A-8AED-09A1-0A84-A60B41FC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FA06D-BEF9-B699-2269-1BC1AE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B80E-EB4B-694E-E3AF-1140CF5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93CB3-9235-2607-EEFA-148AC705A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7FAE1-75DD-9006-5E70-EF0F24EBD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5E0DB-D0F3-BF0C-FEA3-61FFB5FD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77AE9-395A-F4EF-0904-12760EAC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B9DD8-95FE-E86C-C608-BF9EC2F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6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E87A5-67BA-C988-140C-77AE9307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8F8CB-586A-DC96-DC21-73BECA05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A7B61-3291-26AE-5674-0FFCBACA9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05A005-59B5-7FEA-B15B-933F33C9A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B1381C-7660-3D12-745D-BCE2CA888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576279-9812-4FBF-4D8C-6E29CF2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3197B-8DF0-90BE-9CFD-75D95421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A55463-0FB8-0F65-73B9-EF76E9CE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6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86DCA-D062-BF9E-84E8-E8B40C31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1F0BD-DE60-E0F1-55B4-8FB1DB63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55E06-5D37-0E29-51CA-62A53093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E683AF-7A2B-CF46-4CBF-6BF2C3C9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D0851-696A-31AE-7584-1981090D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17B16F-EE19-EAFB-2D99-936631F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D6C4-D1DD-4C83-C4FF-1595F023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D4035-E656-1519-3C91-60443AC7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EB69-96B5-7CEA-C81A-FEF87FF0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F08D9-3BD6-0CAD-4597-914933D17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80D13-0370-59A5-902A-30455AE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47E85-2A9D-617F-B914-3AE8673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C278E-CE5E-21AB-157B-23B9F7C7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5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4CDCA-2CF2-EB29-38B8-83E169B3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5A5B2-3A0F-DD19-1537-3714719C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26041-6153-4904-760D-E84E8AA5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CC9D2-21A3-95E2-4766-199EC88F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49FC6-7EC9-BCFE-A5FD-C7F9E7E6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4F51C-538F-A88F-0A34-0E6EB56F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0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6C72F2-E286-D685-0A30-58AF753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7537A-85F8-401C-6F0C-ABC7060D1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7B52-F62E-0FC8-4253-55AB472E1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F8427-390D-8B49-4037-03092D6C1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5318C-0D5E-6228-8A66-4597B207A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CEA3D-1504-F225-70ED-710A768B8090}"/>
              </a:ext>
            </a:extLst>
          </p:cNvPr>
          <p:cNvSpPr txBox="1"/>
          <p:nvPr userDrawn="1"/>
        </p:nvSpPr>
        <p:spPr>
          <a:xfrm>
            <a:off x="11353800" y="6311900"/>
            <a:ext cx="847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1B1FAF5-BD64-4795-BAE0-748E094DB323}" type="slidenum">
              <a:rPr lang="ko-KR" altLang="en-US" sz="2000" b="1" smtClean="0"/>
              <a:t>‹#›</a:t>
            </a:fld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018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CC86-D0B5-B96A-47C0-96D1BF54B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74259"/>
            <a:ext cx="9144000" cy="103570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WAP Game 1</a:t>
            </a:r>
            <a:br>
              <a:rPr lang="en-US" altLang="ko-KR" dirty="0"/>
            </a:br>
            <a:r>
              <a:rPr lang="ko-KR" altLang="en-US" sz="5300" dirty="0"/>
              <a:t>중간 발표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CC850-4AE4-4C5E-3A41-5106A2A34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641" y="4556778"/>
            <a:ext cx="2738718" cy="165576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202130439 </a:t>
            </a:r>
            <a:r>
              <a:rPr lang="ko-KR" altLang="en-US" dirty="0"/>
              <a:t>우상원</a:t>
            </a:r>
            <a:endParaRPr lang="en-US" altLang="ko-KR" dirty="0"/>
          </a:p>
          <a:p>
            <a:r>
              <a:rPr lang="en-US" altLang="ko-KR" dirty="0"/>
              <a:t>202213356 </a:t>
            </a:r>
            <a:r>
              <a:rPr lang="ko-KR" altLang="en-US" dirty="0"/>
              <a:t>이문빈</a:t>
            </a:r>
            <a:endParaRPr lang="en-US" altLang="ko-KR" dirty="0"/>
          </a:p>
          <a:p>
            <a:r>
              <a:rPr lang="en-US" altLang="ko-KR" dirty="0"/>
              <a:t>201830282 </a:t>
            </a:r>
            <a:r>
              <a:rPr lang="ko-KR" altLang="en-US" dirty="0"/>
              <a:t>장선우</a:t>
            </a:r>
            <a:endParaRPr lang="en-US" altLang="ko-KR" dirty="0"/>
          </a:p>
          <a:p>
            <a:r>
              <a:rPr lang="en-US" altLang="ko-KR" dirty="0"/>
              <a:t>201912504 </a:t>
            </a:r>
            <a:r>
              <a:rPr lang="ko-KR" altLang="en-US" dirty="0"/>
              <a:t>조유진</a:t>
            </a:r>
          </a:p>
        </p:txBody>
      </p:sp>
    </p:spTree>
    <p:extLst>
      <p:ext uri="{BB962C8B-B14F-4D97-AF65-F5344CB8AC3E}">
        <p14:creationId xmlns:p14="http://schemas.microsoft.com/office/powerpoint/2010/main" val="403037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개발 일정</a:t>
            </a:r>
            <a:br>
              <a:rPr lang="en-US" altLang="ko-KR" sz="4000" dirty="0"/>
            </a:b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r>
              <a:rPr lang="ko-KR" altLang="en-US" sz="3200" dirty="0">
                <a:solidFill>
                  <a:schemeClr val="bg1"/>
                </a:solidFill>
              </a:rPr>
              <a:t>보스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BAEF3D-C4F9-1083-859E-41F3C72B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761336"/>
              </p:ext>
            </p:extLst>
          </p:nvPr>
        </p:nvGraphicFramePr>
        <p:xfrm>
          <a:off x="1672102" y="1909482"/>
          <a:ext cx="8847795" cy="3900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4345">
                  <a:extLst>
                    <a:ext uri="{9D8B030D-6E8A-4147-A177-3AD203B41FA5}">
                      <a16:colId xmlns:a16="http://schemas.microsoft.com/office/drawing/2014/main" val="3549660462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3914823525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2254351597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1228755470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3241489956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3477280648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3710583669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272202676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1345957164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1037321236"/>
                    </a:ext>
                  </a:extLst>
                </a:gridCol>
                <a:gridCol w="804345">
                  <a:extLst>
                    <a:ext uri="{9D8B030D-6E8A-4147-A177-3AD203B41FA5}">
                      <a16:colId xmlns:a16="http://schemas.microsoft.com/office/drawing/2014/main" val="3029156811"/>
                    </a:ext>
                  </a:extLst>
                </a:gridCol>
              </a:tblGrid>
              <a:tr h="780154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월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2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3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5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4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>
                          <a:effectLst/>
                        </a:rPr>
                        <a:t>6</a:t>
                      </a:r>
                      <a:r>
                        <a:rPr lang="ko-KR" altLang="en-US" sz="1100" b="1" u="none" strike="noStrike">
                          <a:effectLst/>
                        </a:rPr>
                        <a:t>월 </a:t>
                      </a:r>
                      <a:r>
                        <a:rPr lang="en-US" altLang="ko-KR" sz="1100" b="1" u="none" strike="noStrike">
                          <a:effectLst/>
                        </a:rPr>
                        <a:t>1</a:t>
                      </a:r>
                      <a:r>
                        <a:rPr lang="ko-KR" altLang="en-US" sz="1100" b="1" u="none" strike="noStrike">
                          <a:effectLst/>
                        </a:rPr>
                        <a:t>주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7679729"/>
                  </a:ext>
                </a:extLst>
              </a:tr>
              <a:tr h="7801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우상원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UI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중간고사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강화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스크롤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</a:rPr>
                        <a:t>인챈트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전승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제작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2730059"/>
                  </a:ext>
                </a:extLst>
              </a:tr>
              <a:tr h="7801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이문빈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인벤토리 및 </a:t>
                      </a:r>
                      <a:r>
                        <a:rPr lang="en-US" sz="1100" b="1" u="none" strike="noStrike">
                          <a:effectLst/>
                        </a:rPr>
                        <a:t>DB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인스턴스 룸 생성 및 매칭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DB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544846"/>
                  </a:ext>
                </a:extLst>
              </a:tr>
              <a:tr h="7801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장선우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보스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보스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704022"/>
                  </a:ext>
                </a:extLst>
              </a:tr>
              <a:tr h="7801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조유진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플레이어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</a:rPr>
                        <a:t>스킬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스킬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4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78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8EB49-49DC-FDBC-6A85-5C788E8DC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559" y="2831259"/>
            <a:ext cx="3204882" cy="1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7200" dirty="0"/>
              <a:t>?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54491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A6F4A-A33D-E75D-7CEA-C46C1AAB3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E00015-5490-8DFD-4477-AA7E12942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2250807"/>
            <a:ext cx="4918288" cy="3478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E600A-1B54-6B79-A640-B655F9404854}"/>
              </a:ext>
            </a:extLst>
          </p:cNvPr>
          <p:cNvSpPr txBox="1"/>
          <p:nvPr/>
        </p:nvSpPr>
        <p:spPr>
          <a:xfrm>
            <a:off x="6892739" y="2835649"/>
            <a:ext cx="3838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기존 방식</a:t>
            </a:r>
            <a:r>
              <a:rPr lang="en-US" altLang="ko-KR" sz="2400" dirty="0"/>
              <a:t>:</a:t>
            </a:r>
          </a:p>
          <a:p>
            <a:endParaRPr lang="en-US" altLang="ko-KR" sz="2400" dirty="0"/>
          </a:p>
          <a:p>
            <a:r>
              <a:rPr lang="ko-KR" altLang="en-US" sz="2400" dirty="0"/>
              <a:t>파일 내용 확인 불가능</a:t>
            </a:r>
            <a:endParaRPr lang="en-US" altLang="ko-KR" sz="2400" dirty="0"/>
          </a:p>
          <a:p>
            <a:r>
              <a:rPr lang="en-US" altLang="ko-KR" sz="2400" dirty="0"/>
              <a:t>Diff</a:t>
            </a:r>
            <a:r>
              <a:rPr lang="ko-KR" altLang="en-US" sz="2400" dirty="0"/>
              <a:t> 확인 불가능</a:t>
            </a:r>
            <a:br>
              <a:rPr lang="en-US" altLang="ko-KR" sz="2400" dirty="0"/>
            </a:br>
            <a:r>
              <a:rPr lang="ko-KR" altLang="en-US" sz="2400" dirty="0"/>
              <a:t>부분적인 수정 불가능</a:t>
            </a:r>
            <a:endParaRPr lang="en-US" altLang="ko-KR" sz="2400" dirty="0"/>
          </a:p>
          <a:p>
            <a:r>
              <a:rPr lang="en-US" altLang="ko-KR" sz="2400" dirty="0"/>
              <a:t>Merge </a:t>
            </a:r>
            <a:r>
              <a:rPr lang="ko-KR" altLang="en-US" sz="2400" dirty="0"/>
              <a:t>불가능</a:t>
            </a:r>
          </a:p>
        </p:txBody>
      </p:sp>
    </p:spTree>
    <p:extLst>
      <p:ext uri="{BB962C8B-B14F-4D97-AF65-F5344CB8AC3E}">
        <p14:creationId xmlns:p14="http://schemas.microsoft.com/office/powerpoint/2010/main" val="358043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65319D-848A-FF4C-9B0C-06AB0556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471" y="3429000"/>
            <a:ext cx="6501058" cy="305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8E488EC-ADB6-F65D-B138-67CB3F4238E0}"/>
              </a:ext>
            </a:extLst>
          </p:cNvPr>
          <p:cNvSpPr/>
          <p:nvPr/>
        </p:nvSpPr>
        <p:spPr>
          <a:xfrm>
            <a:off x="2663639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.mod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바이너리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243392-46B4-F6F4-F81B-AA6288C4BE45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4681258" y="2595423"/>
            <a:ext cx="2829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3E04DC-2519-E647-C3C9-EB3B49952965}"/>
              </a:ext>
            </a:extLst>
          </p:cNvPr>
          <p:cNvSpPr/>
          <p:nvPr/>
        </p:nvSpPr>
        <p:spPr>
          <a:xfrm>
            <a:off x="5211715" y="2084364"/>
            <a:ext cx="1768570" cy="1022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Mod2Lua.py</a:t>
            </a:r>
          </a:p>
          <a:p>
            <a:pPr algn="ctr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Hooks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83F28E-41FF-F66A-449B-DDEBC04E0339}"/>
              </a:ext>
            </a:extLst>
          </p:cNvPr>
          <p:cNvSpPr/>
          <p:nvPr/>
        </p:nvSpPr>
        <p:spPr>
          <a:xfrm>
            <a:off x="7510742" y="1972376"/>
            <a:ext cx="2017619" cy="1246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lua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변경사항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협업 프로세스 개선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552566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135BD-F217-FE57-8A21-C77B4F8BEEFB}"/>
              </a:ext>
            </a:extLst>
          </p:cNvPr>
          <p:cNvSpPr txBox="1"/>
          <p:nvPr/>
        </p:nvSpPr>
        <p:spPr>
          <a:xfrm>
            <a:off x="7457979" y="3429000"/>
            <a:ext cx="3758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DB </a:t>
            </a:r>
            <a:r>
              <a:rPr lang="ko-KR" altLang="en-US" sz="2000" dirty="0"/>
              <a:t>및 기본 로직 구현 완료</a:t>
            </a:r>
          </a:p>
        </p:txBody>
      </p:sp>
      <p:pic>
        <p:nvPicPr>
          <p:cNvPr id="3" name="그림 2" descr="텍스트, 전자제품, 계산기, 스크린샷이(가) 표시된 사진&#10;&#10;자동 생성된 설명">
            <a:extLst>
              <a:ext uri="{FF2B5EF4-FFF2-40B4-BE49-F238E27FC236}">
                <a16:creationId xmlns:a16="http://schemas.microsoft.com/office/drawing/2014/main" id="{9F2EA8BB-7806-868D-D297-66E26B7A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2" y="211461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31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99A62-7DA6-EA04-3AF7-11ACAFDBFCC0}"/>
              </a:ext>
            </a:extLst>
          </p:cNvPr>
          <p:cNvSpPr txBox="1"/>
          <p:nvPr/>
        </p:nvSpPr>
        <p:spPr>
          <a:xfrm>
            <a:off x="2159666" y="5372572"/>
            <a:ext cx="7872668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정적인 데이터는 구글 스프레드 시트에 연동하여 </a:t>
            </a:r>
            <a:r>
              <a:rPr lang="en-US" altLang="ko-KR" sz="2000" dirty="0" err="1"/>
              <a:t>DataSet</a:t>
            </a:r>
            <a:r>
              <a:rPr lang="ko-KR" altLang="en-US" sz="2000" dirty="0"/>
              <a:t>으로 사용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0BCAD7-12B4-ED04-878D-77549747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467" y="1990524"/>
            <a:ext cx="943106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6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인벤토리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715546" y="2372930"/>
            <a:ext cx="971131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피드백 지연을 줄이기 위해 </a:t>
            </a:r>
            <a:r>
              <a:rPr lang="en-US" altLang="ko-KR" sz="2800" dirty="0"/>
              <a:t>Lazy update </a:t>
            </a:r>
            <a:r>
              <a:rPr lang="ko-KR" altLang="en-US" sz="2800" dirty="0"/>
              <a:t>사용</a:t>
            </a:r>
            <a:endParaRPr lang="en-US" altLang="ko-KR" sz="2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기존 방법</a:t>
            </a:r>
            <a:r>
              <a:rPr lang="en-US" altLang="ko-KR" sz="2000" dirty="0"/>
              <a:t>: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– </a:t>
            </a:r>
            <a:r>
              <a:rPr lang="ko-KR" altLang="en-US" sz="2000" dirty="0"/>
              <a:t>서버에서 연산 실행 </a:t>
            </a:r>
            <a:r>
              <a:rPr lang="en-US" altLang="ko-KR" sz="2000" dirty="0"/>
              <a:t>– DB</a:t>
            </a:r>
            <a:r>
              <a:rPr lang="ko-KR" altLang="en-US" sz="2000" dirty="0"/>
              <a:t>에 저장 </a:t>
            </a:r>
            <a:r>
              <a:rPr lang="en-US" altLang="ko-KR" sz="2000" dirty="0"/>
              <a:t>-</a:t>
            </a:r>
          </a:p>
          <a:p>
            <a:pPr>
              <a:lnSpc>
                <a:spcPct val="150000"/>
              </a:lnSpc>
            </a:pPr>
            <a:r>
              <a:rPr lang="en-US" altLang="ko-KR" sz="2000" dirty="0"/>
              <a:t>	   </a:t>
            </a:r>
            <a:r>
              <a:rPr lang="ko-KR" altLang="en-US" sz="2000" dirty="0"/>
              <a:t>서버에서 클라이언트로 정보 전달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정보 갱신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Lazy update: </a:t>
            </a:r>
            <a:r>
              <a:rPr lang="ko-KR" altLang="en-US" sz="2000" dirty="0"/>
              <a:t>클라이언트에서 연산 실행 </a:t>
            </a:r>
            <a:r>
              <a:rPr lang="en-US" altLang="ko-KR" sz="2000" dirty="0"/>
              <a:t>– </a:t>
            </a:r>
            <a:r>
              <a:rPr lang="en-US" altLang="ko-KR" sz="2000" dirty="0">
                <a:solidFill>
                  <a:srgbClr val="FF0000"/>
                </a:solidFill>
              </a:rPr>
              <a:t>UI </a:t>
            </a:r>
            <a:r>
              <a:rPr lang="ko-KR" altLang="en-US" sz="2000" dirty="0">
                <a:solidFill>
                  <a:srgbClr val="FF0000"/>
                </a:solidFill>
              </a:rPr>
              <a:t>갱신 </a:t>
            </a:r>
            <a:r>
              <a:rPr lang="en-US" altLang="ko-KR" sz="2000" dirty="0"/>
              <a:t>– </a:t>
            </a:r>
            <a:r>
              <a:rPr lang="ko-KR" altLang="en-US" sz="2000" dirty="0"/>
              <a:t>클라이언트에서 </a:t>
            </a:r>
            <a:r>
              <a:rPr lang="en-US" altLang="ko-KR" sz="2000" dirty="0" err="1"/>
              <a:t>api</a:t>
            </a:r>
            <a:r>
              <a:rPr lang="en-US" altLang="ko-KR" sz="2000" dirty="0"/>
              <a:t> </a:t>
            </a:r>
            <a:r>
              <a:rPr lang="ko-KR" altLang="en-US" sz="2000" dirty="0"/>
              <a:t>호출 </a:t>
            </a:r>
            <a:r>
              <a:rPr lang="en-US" altLang="ko-KR" sz="2000" dirty="0"/>
              <a:t>- ....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5834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캐릭터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4757491" y="5332506"/>
            <a:ext cx="267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</a:p>
        </p:txBody>
      </p:sp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3F5CFBC5-7517-5FD4-719B-8AA05E5D6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2399" y="2725270"/>
            <a:ext cx="4267200" cy="196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보스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50E8A-7D2F-3145-210F-32731FC01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79" y="2590481"/>
            <a:ext cx="4791641" cy="26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61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>
            <a:extLst>
              <a:ext uri="{FF2B5EF4-FFF2-40B4-BE49-F238E27FC236}">
                <a16:creationId xmlns:a16="http://schemas.microsoft.com/office/drawing/2014/main" id="{34F88A2D-203F-3F1A-0515-4940F04CD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46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진행사항</a:t>
            </a:r>
            <a:br>
              <a:rPr lang="en-US" altLang="ko-KR" sz="4000" dirty="0"/>
            </a:br>
            <a:r>
              <a:rPr lang="en-US" altLang="ko-KR" sz="3200" dirty="0"/>
              <a:t>-</a:t>
            </a:r>
            <a:r>
              <a:rPr lang="ko-KR" altLang="en-US" sz="3200" dirty="0"/>
              <a:t>보스</a:t>
            </a:r>
            <a:endParaRPr lang="ko-KR" alt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808D2-12F8-C866-5AB5-E53D41D6CD6D}"/>
              </a:ext>
            </a:extLst>
          </p:cNvPr>
          <p:cNvSpPr txBox="1"/>
          <p:nvPr/>
        </p:nvSpPr>
        <p:spPr>
          <a:xfrm>
            <a:off x="3521498" y="6100204"/>
            <a:ext cx="453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Behaviour</a:t>
            </a:r>
            <a:r>
              <a:rPr lang="en-US" altLang="ko-KR" dirty="0"/>
              <a:t> Tree</a:t>
            </a:r>
            <a:r>
              <a:rPr lang="ko-KR" altLang="en-US" dirty="0"/>
              <a:t>와 </a:t>
            </a:r>
            <a:r>
              <a:rPr lang="en-US" altLang="ko-KR" dirty="0"/>
              <a:t>State Machine</a:t>
            </a:r>
            <a:r>
              <a:rPr lang="ko-KR" altLang="en-US" dirty="0"/>
              <a:t>으로 구현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1FA33-84E7-068D-914C-4BBCF0BF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691" y="1949728"/>
            <a:ext cx="2988012" cy="3753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7D5ED-B702-240F-E4A3-267FEA52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18" y="1949728"/>
            <a:ext cx="48672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1C2813-B38F-48DF-A4BB-9648E55811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FEA7C3-B98E-48B6-94F0-696090454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1F1403-FDBB-4A02-B972-D235FCFCD05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b742ef55-5b73-48b8-9e5a-be290748a8af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230</Words>
  <Application>Microsoft Office PowerPoint</Application>
  <PresentationFormat>와이드스크린</PresentationFormat>
  <Paragraphs>68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WAP Game 1 중간 발표</vt:lpstr>
      <vt:lpstr>변경사항 -협업 프로세스 개선</vt:lpstr>
      <vt:lpstr>변경사항 -협업 프로세스 개선</vt:lpstr>
      <vt:lpstr>진행사항 -인벤토리</vt:lpstr>
      <vt:lpstr>진행사항 -인벤토리</vt:lpstr>
      <vt:lpstr>진행사항 -인벤토리</vt:lpstr>
      <vt:lpstr>진행사항 -캐릭터</vt:lpstr>
      <vt:lpstr>진행사항 -보스</vt:lpstr>
      <vt:lpstr>진행사항 -보스</vt:lpstr>
      <vt:lpstr>개발 일정 -보스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Game 1</dc:title>
  <dc:creator>이문빈</dc:creator>
  <cp:lastModifiedBy>이문빈</cp:lastModifiedBy>
  <cp:revision>10</cp:revision>
  <dcterms:created xsi:type="dcterms:W3CDTF">2023-04-28T08:06:21Z</dcterms:created>
  <dcterms:modified xsi:type="dcterms:W3CDTF">2023-05-03T09:31:48Z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